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8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1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1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6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9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FC99-1951-4686-99A8-AA963F17589F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1044-79D2-4A63-B244-31060648E5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0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7792" t="12044" r="20390" b="10096"/>
          <a:stretch/>
        </p:blipFill>
        <p:spPr>
          <a:xfrm>
            <a:off x="457200" y="2514600"/>
            <a:ext cx="2963333" cy="1992157"/>
          </a:xfrm>
          <a:prstGeom prst="rect">
            <a:avLst/>
          </a:prstGeom>
        </p:spPr>
      </p:pic>
      <p:cxnSp>
        <p:nvCxnSpPr>
          <p:cNvPr id="6" name="Gerade Verbindung mit Pfeil 5"/>
          <p:cNvCxnSpPr>
            <a:stCxn id="4" idx="3"/>
          </p:cNvCxnSpPr>
          <p:nvPr/>
        </p:nvCxnSpPr>
        <p:spPr>
          <a:xfrm flipV="1">
            <a:off x="3420533" y="1752600"/>
            <a:ext cx="1151467" cy="1758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420532" y="3510678"/>
            <a:ext cx="1151467" cy="17580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l="17792" t="12044" r="20390" b="10096"/>
          <a:stretch/>
        </p:blipFill>
        <p:spPr>
          <a:xfrm>
            <a:off x="4648200" y="838200"/>
            <a:ext cx="2963333" cy="19921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17792" t="12044" r="20390" b="10096"/>
          <a:stretch/>
        </p:blipFill>
        <p:spPr>
          <a:xfrm>
            <a:off x="4648200" y="4272678"/>
            <a:ext cx="2963333" cy="1992157"/>
          </a:xfrm>
          <a:prstGeom prst="rect">
            <a:avLst/>
          </a:prstGeom>
        </p:spPr>
      </p:pic>
      <p:sp>
        <p:nvSpPr>
          <p:cNvPr id="10" name="Freihandform 9"/>
          <p:cNvSpPr/>
          <p:nvPr/>
        </p:nvSpPr>
        <p:spPr>
          <a:xfrm>
            <a:off x="5452760" y="4688357"/>
            <a:ext cx="1259311" cy="1344946"/>
          </a:xfrm>
          <a:custGeom>
            <a:avLst/>
            <a:gdLst>
              <a:gd name="connsiteX0" fmla="*/ 120953 w 1259311"/>
              <a:gd name="connsiteY0" fmla="*/ 491656 h 1344946"/>
              <a:gd name="connsiteX1" fmla="*/ 62215 w 1259311"/>
              <a:gd name="connsiteY1" fmla="*/ 364656 h 1344946"/>
              <a:gd name="connsiteX2" fmla="*/ 303 w 1259311"/>
              <a:gd name="connsiteY2" fmla="*/ 242418 h 1344946"/>
              <a:gd name="connsiteX3" fmla="*/ 44753 w 1259311"/>
              <a:gd name="connsiteY3" fmla="*/ 96368 h 1344946"/>
              <a:gd name="connsiteX4" fmla="*/ 174928 w 1259311"/>
              <a:gd name="connsiteY4" fmla="*/ 21756 h 1344946"/>
              <a:gd name="connsiteX5" fmla="*/ 328915 w 1259311"/>
              <a:gd name="connsiteY5" fmla="*/ 12231 h 1344946"/>
              <a:gd name="connsiteX6" fmla="*/ 428928 w 1259311"/>
              <a:gd name="connsiteY6" fmla="*/ 93193 h 1344946"/>
              <a:gd name="connsiteX7" fmla="*/ 530528 w 1259311"/>
              <a:gd name="connsiteY7" fmla="*/ 194793 h 1344946"/>
              <a:gd name="connsiteX8" fmla="*/ 584503 w 1259311"/>
              <a:gd name="connsiteY8" fmla="*/ 250356 h 1344946"/>
              <a:gd name="connsiteX9" fmla="*/ 487665 w 1259311"/>
              <a:gd name="connsiteY9" fmla="*/ 410693 h 1344946"/>
              <a:gd name="connsiteX10" fmla="*/ 579740 w 1259311"/>
              <a:gd name="connsiteY10" fmla="*/ 437681 h 1344946"/>
              <a:gd name="connsiteX11" fmla="*/ 708328 w 1259311"/>
              <a:gd name="connsiteY11" fmla="*/ 344018 h 1344946"/>
              <a:gd name="connsiteX12" fmla="*/ 787703 w 1259311"/>
              <a:gd name="connsiteY12" fmla="*/ 232893 h 1344946"/>
              <a:gd name="connsiteX13" fmla="*/ 870253 w 1259311"/>
              <a:gd name="connsiteY13" fmla="*/ 118593 h 1344946"/>
              <a:gd name="connsiteX14" fmla="*/ 960740 w 1259311"/>
              <a:gd name="connsiteY14" fmla="*/ 28106 h 1344946"/>
              <a:gd name="connsiteX15" fmla="*/ 1097265 w 1259311"/>
              <a:gd name="connsiteY15" fmla="*/ 1118 h 1344946"/>
              <a:gd name="connsiteX16" fmla="*/ 1230615 w 1259311"/>
              <a:gd name="connsiteY16" fmla="*/ 58268 h 1344946"/>
              <a:gd name="connsiteX17" fmla="*/ 1259190 w 1259311"/>
              <a:gd name="connsiteY17" fmla="*/ 193206 h 1344946"/>
              <a:gd name="connsiteX18" fmla="*/ 1225853 w 1259311"/>
              <a:gd name="connsiteY18" fmla="*/ 323381 h 1344946"/>
              <a:gd name="connsiteX19" fmla="*/ 1162353 w 1259311"/>
              <a:gd name="connsiteY19" fmla="*/ 436093 h 1344946"/>
              <a:gd name="connsiteX20" fmla="*/ 1100440 w 1259311"/>
              <a:gd name="connsiteY20" fmla="*/ 504356 h 1344946"/>
              <a:gd name="connsiteX21" fmla="*/ 1152828 w 1259311"/>
              <a:gd name="connsiteY21" fmla="*/ 755181 h 1344946"/>
              <a:gd name="connsiteX22" fmla="*/ 1148065 w 1259311"/>
              <a:gd name="connsiteY22" fmla="*/ 926631 h 1344946"/>
              <a:gd name="connsiteX23" fmla="*/ 1086153 w 1259311"/>
              <a:gd name="connsiteY23" fmla="*/ 1029818 h 1344946"/>
              <a:gd name="connsiteX24" fmla="*/ 1019478 w 1259311"/>
              <a:gd name="connsiteY24" fmla="*/ 1112368 h 1344946"/>
              <a:gd name="connsiteX25" fmla="*/ 944865 w 1259311"/>
              <a:gd name="connsiteY25" fmla="*/ 1182218 h 1344946"/>
              <a:gd name="connsiteX26" fmla="*/ 821040 w 1259311"/>
              <a:gd name="connsiteY26" fmla="*/ 1250481 h 1344946"/>
              <a:gd name="connsiteX27" fmla="*/ 760715 w 1259311"/>
              <a:gd name="connsiteY27" fmla="*/ 1298106 h 1344946"/>
              <a:gd name="connsiteX28" fmla="*/ 695628 w 1259311"/>
              <a:gd name="connsiteY28" fmla="*/ 1340968 h 1344946"/>
              <a:gd name="connsiteX29" fmla="*/ 570215 w 1259311"/>
              <a:gd name="connsiteY29" fmla="*/ 1334618 h 1344946"/>
              <a:gd name="connsiteX30" fmla="*/ 411465 w 1259311"/>
              <a:gd name="connsiteY30" fmla="*/ 1266356 h 1344946"/>
              <a:gd name="connsiteX31" fmla="*/ 354315 w 1259311"/>
              <a:gd name="connsiteY31" fmla="*/ 1248893 h 1344946"/>
              <a:gd name="connsiteX32" fmla="*/ 246365 w 1259311"/>
              <a:gd name="connsiteY32" fmla="*/ 1161581 h 1344946"/>
              <a:gd name="connsiteX33" fmla="*/ 140003 w 1259311"/>
              <a:gd name="connsiteY33" fmla="*/ 1044106 h 1344946"/>
              <a:gd name="connsiteX34" fmla="*/ 116190 w 1259311"/>
              <a:gd name="connsiteY34" fmla="*/ 1002831 h 1344946"/>
              <a:gd name="connsiteX35" fmla="*/ 106665 w 1259311"/>
              <a:gd name="connsiteY35" fmla="*/ 905993 h 1344946"/>
              <a:gd name="connsiteX36" fmla="*/ 93965 w 1259311"/>
              <a:gd name="connsiteY36" fmla="*/ 791693 h 1344946"/>
              <a:gd name="connsiteX37" fmla="*/ 90790 w 1259311"/>
              <a:gd name="connsiteY37" fmla="*/ 693268 h 1344946"/>
              <a:gd name="connsiteX38" fmla="*/ 144765 w 1259311"/>
              <a:gd name="connsiteY38" fmla="*/ 604368 h 1344946"/>
              <a:gd name="connsiteX39" fmla="*/ 120953 w 1259311"/>
              <a:gd name="connsiteY39" fmla="*/ 491656 h 13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59311" h="1344946">
                <a:moveTo>
                  <a:pt x="120953" y="491656"/>
                </a:moveTo>
                <a:cubicBezTo>
                  <a:pt x="107195" y="451704"/>
                  <a:pt x="82323" y="406196"/>
                  <a:pt x="62215" y="364656"/>
                </a:cubicBezTo>
                <a:cubicBezTo>
                  <a:pt x="42107" y="323116"/>
                  <a:pt x="3213" y="287133"/>
                  <a:pt x="303" y="242418"/>
                </a:cubicBezTo>
                <a:cubicBezTo>
                  <a:pt x="-2607" y="197703"/>
                  <a:pt x="15649" y="133145"/>
                  <a:pt x="44753" y="96368"/>
                </a:cubicBezTo>
                <a:cubicBezTo>
                  <a:pt x="73857" y="59591"/>
                  <a:pt x="127568" y="35779"/>
                  <a:pt x="174928" y="21756"/>
                </a:cubicBezTo>
                <a:cubicBezTo>
                  <a:pt x="222288" y="7733"/>
                  <a:pt x="286582" y="325"/>
                  <a:pt x="328915" y="12231"/>
                </a:cubicBezTo>
                <a:cubicBezTo>
                  <a:pt x="371248" y="24137"/>
                  <a:pt x="395326" y="62766"/>
                  <a:pt x="428928" y="93193"/>
                </a:cubicBezTo>
                <a:cubicBezTo>
                  <a:pt x="462530" y="123620"/>
                  <a:pt x="504599" y="168599"/>
                  <a:pt x="530528" y="194793"/>
                </a:cubicBezTo>
                <a:cubicBezTo>
                  <a:pt x="556457" y="220987"/>
                  <a:pt x="591647" y="214373"/>
                  <a:pt x="584503" y="250356"/>
                </a:cubicBezTo>
                <a:cubicBezTo>
                  <a:pt x="577359" y="286339"/>
                  <a:pt x="488459" y="379472"/>
                  <a:pt x="487665" y="410693"/>
                </a:cubicBezTo>
                <a:cubicBezTo>
                  <a:pt x="486871" y="441914"/>
                  <a:pt x="542963" y="448793"/>
                  <a:pt x="579740" y="437681"/>
                </a:cubicBezTo>
                <a:cubicBezTo>
                  <a:pt x="616517" y="426569"/>
                  <a:pt x="673668" y="378149"/>
                  <a:pt x="708328" y="344018"/>
                </a:cubicBezTo>
                <a:cubicBezTo>
                  <a:pt x="742989" y="309887"/>
                  <a:pt x="787703" y="232893"/>
                  <a:pt x="787703" y="232893"/>
                </a:cubicBezTo>
                <a:cubicBezTo>
                  <a:pt x="814691" y="195322"/>
                  <a:pt x="841414" y="152724"/>
                  <a:pt x="870253" y="118593"/>
                </a:cubicBezTo>
                <a:cubicBezTo>
                  <a:pt x="899092" y="84462"/>
                  <a:pt x="922905" y="47685"/>
                  <a:pt x="960740" y="28106"/>
                </a:cubicBezTo>
                <a:cubicBezTo>
                  <a:pt x="998575" y="8527"/>
                  <a:pt x="1052286" y="-3909"/>
                  <a:pt x="1097265" y="1118"/>
                </a:cubicBezTo>
                <a:cubicBezTo>
                  <a:pt x="1142244" y="6145"/>
                  <a:pt x="1203628" y="26253"/>
                  <a:pt x="1230615" y="58268"/>
                </a:cubicBezTo>
                <a:cubicBezTo>
                  <a:pt x="1257602" y="90283"/>
                  <a:pt x="1259984" y="149020"/>
                  <a:pt x="1259190" y="193206"/>
                </a:cubicBezTo>
                <a:cubicBezTo>
                  <a:pt x="1258396" y="237391"/>
                  <a:pt x="1241993" y="282900"/>
                  <a:pt x="1225853" y="323381"/>
                </a:cubicBezTo>
                <a:cubicBezTo>
                  <a:pt x="1209714" y="363862"/>
                  <a:pt x="1183255" y="405931"/>
                  <a:pt x="1162353" y="436093"/>
                </a:cubicBezTo>
                <a:cubicBezTo>
                  <a:pt x="1141451" y="466255"/>
                  <a:pt x="1102028" y="451175"/>
                  <a:pt x="1100440" y="504356"/>
                </a:cubicBezTo>
                <a:cubicBezTo>
                  <a:pt x="1098853" y="557537"/>
                  <a:pt x="1144891" y="684802"/>
                  <a:pt x="1152828" y="755181"/>
                </a:cubicBezTo>
                <a:cubicBezTo>
                  <a:pt x="1160765" y="825560"/>
                  <a:pt x="1159178" y="880858"/>
                  <a:pt x="1148065" y="926631"/>
                </a:cubicBezTo>
                <a:cubicBezTo>
                  <a:pt x="1136953" y="972404"/>
                  <a:pt x="1107584" y="998862"/>
                  <a:pt x="1086153" y="1029818"/>
                </a:cubicBezTo>
                <a:cubicBezTo>
                  <a:pt x="1064722" y="1060774"/>
                  <a:pt x="1043026" y="1086968"/>
                  <a:pt x="1019478" y="1112368"/>
                </a:cubicBezTo>
                <a:cubicBezTo>
                  <a:pt x="995930" y="1137768"/>
                  <a:pt x="977938" y="1159199"/>
                  <a:pt x="944865" y="1182218"/>
                </a:cubicBezTo>
                <a:cubicBezTo>
                  <a:pt x="911792" y="1205237"/>
                  <a:pt x="851732" y="1231166"/>
                  <a:pt x="821040" y="1250481"/>
                </a:cubicBezTo>
                <a:cubicBezTo>
                  <a:pt x="790348" y="1269796"/>
                  <a:pt x="781617" y="1283025"/>
                  <a:pt x="760715" y="1298106"/>
                </a:cubicBezTo>
                <a:cubicBezTo>
                  <a:pt x="739813" y="1313187"/>
                  <a:pt x="727378" y="1334883"/>
                  <a:pt x="695628" y="1340968"/>
                </a:cubicBezTo>
                <a:cubicBezTo>
                  <a:pt x="663878" y="1347053"/>
                  <a:pt x="617575" y="1347053"/>
                  <a:pt x="570215" y="1334618"/>
                </a:cubicBezTo>
                <a:cubicBezTo>
                  <a:pt x="522855" y="1322183"/>
                  <a:pt x="447448" y="1280643"/>
                  <a:pt x="411465" y="1266356"/>
                </a:cubicBezTo>
                <a:cubicBezTo>
                  <a:pt x="375482" y="1252069"/>
                  <a:pt x="381832" y="1266356"/>
                  <a:pt x="354315" y="1248893"/>
                </a:cubicBezTo>
                <a:cubicBezTo>
                  <a:pt x="326798" y="1231431"/>
                  <a:pt x="282084" y="1195712"/>
                  <a:pt x="246365" y="1161581"/>
                </a:cubicBezTo>
                <a:cubicBezTo>
                  <a:pt x="210646" y="1127450"/>
                  <a:pt x="161699" y="1070564"/>
                  <a:pt x="140003" y="1044106"/>
                </a:cubicBezTo>
                <a:cubicBezTo>
                  <a:pt x="118307" y="1017648"/>
                  <a:pt x="121746" y="1025850"/>
                  <a:pt x="116190" y="1002831"/>
                </a:cubicBezTo>
                <a:cubicBezTo>
                  <a:pt x="110634" y="979812"/>
                  <a:pt x="110369" y="941183"/>
                  <a:pt x="106665" y="905993"/>
                </a:cubicBezTo>
                <a:cubicBezTo>
                  <a:pt x="102961" y="870803"/>
                  <a:pt x="96611" y="827147"/>
                  <a:pt x="93965" y="791693"/>
                </a:cubicBezTo>
                <a:cubicBezTo>
                  <a:pt x="91319" y="756239"/>
                  <a:pt x="82323" y="724489"/>
                  <a:pt x="90790" y="693268"/>
                </a:cubicBezTo>
                <a:cubicBezTo>
                  <a:pt x="99257" y="662047"/>
                  <a:pt x="135240" y="631620"/>
                  <a:pt x="144765" y="604368"/>
                </a:cubicBezTo>
                <a:cubicBezTo>
                  <a:pt x="154290" y="577116"/>
                  <a:pt x="134711" y="531608"/>
                  <a:pt x="120953" y="491656"/>
                </a:cubicBez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 10"/>
          <p:cNvSpPr/>
          <p:nvPr/>
        </p:nvSpPr>
        <p:spPr>
          <a:xfrm>
            <a:off x="5446289" y="1245854"/>
            <a:ext cx="1259311" cy="1344946"/>
          </a:xfrm>
          <a:custGeom>
            <a:avLst/>
            <a:gdLst>
              <a:gd name="connsiteX0" fmla="*/ 120953 w 1259311"/>
              <a:gd name="connsiteY0" fmla="*/ 491656 h 1344946"/>
              <a:gd name="connsiteX1" fmla="*/ 62215 w 1259311"/>
              <a:gd name="connsiteY1" fmla="*/ 364656 h 1344946"/>
              <a:gd name="connsiteX2" fmla="*/ 303 w 1259311"/>
              <a:gd name="connsiteY2" fmla="*/ 242418 h 1344946"/>
              <a:gd name="connsiteX3" fmla="*/ 44753 w 1259311"/>
              <a:gd name="connsiteY3" fmla="*/ 96368 h 1344946"/>
              <a:gd name="connsiteX4" fmla="*/ 174928 w 1259311"/>
              <a:gd name="connsiteY4" fmla="*/ 21756 h 1344946"/>
              <a:gd name="connsiteX5" fmla="*/ 328915 w 1259311"/>
              <a:gd name="connsiteY5" fmla="*/ 12231 h 1344946"/>
              <a:gd name="connsiteX6" fmla="*/ 428928 w 1259311"/>
              <a:gd name="connsiteY6" fmla="*/ 93193 h 1344946"/>
              <a:gd name="connsiteX7" fmla="*/ 530528 w 1259311"/>
              <a:gd name="connsiteY7" fmla="*/ 194793 h 1344946"/>
              <a:gd name="connsiteX8" fmla="*/ 584503 w 1259311"/>
              <a:gd name="connsiteY8" fmla="*/ 250356 h 1344946"/>
              <a:gd name="connsiteX9" fmla="*/ 487665 w 1259311"/>
              <a:gd name="connsiteY9" fmla="*/ 410693 h 1344946"/>
              <a:gd name="connsiteX10" fmla="*/ 579740 w 1259311"/>
              <a:gd name="connsiteY10" fmla="*/ 437681 h 1344946"/>
              <a:gd name="connsiteX11" fmla="*/ 708328 w 1259311"/>
              <a:gd name="connsiteY11" fmla="*/ 344018 h 1344946"/>
              <a:gd name="connsiteX12" fmla="*/ 787703 w 1259311"/>
              <a:gd name="connsiteY12" fmla="*/ 232893 h 1344946"/>
              <a:gd name="connsiteX13" fmla="*/ 870253 w 1259311"/>
              <a:gd name="connsiteY13" fmla="*/ 118593 h 1344946"/>
              <a:gd name="connsiteX14" fmla="*/ 960740 w 1259311"/>
              <a:gd name="connsiteY14" fmla="*/ 28106 h 1344946"/>
              <a:gd name="connsiteX15" fmla="*/ 1097265 w 1259311"/>
              <a:gd name="connsiteY15" fmla="*/ 1118 h 1344946"/>
              <a:gd name="connsiteX16" fmla="*/ 1230615 w 1259311"/>
              <a:gd name="connsiteY16" fmla="*/ 58268 h 1344946"/>
              <a:gd name="connsiteX17" fmla="*/ 1259190 w 1259311"/>
              <a:gd name="connsiteY17" fmla="*/ 193206 h 1344946"/>
              <a:gd name="connsiteX18" fmla="*/ 1225853 w 1259311"/>
              <a:gd name="connsiteY18" fmla="*/ 323381 h 1344946"/>
              <a:gd name="connsiteX19" fmla="*/ 1162353 w 1259311"/>
              <a:gd name="connsiteY19" fmla="*/ 436093 h 1344946"/>
              <a:gd name="connsiteX20" fmla="*/ 1100440 w 1259311"/>
              <a:gd name="connsiteY20" fmla="*/ 504356 h 1344946"/>
              <a:gd name="connsiteX21" fmla="*/ 1152828 w 1259311"/>
              <a:gd name="connsiteY21" fmla="*/ 755181 h 1344946"/>
              <a:gd name="connsiteX22" fmla="*/ 1148065 w 1259311"/>
              <a:gd name="connsiteY22" fmla="*/ 926631 h 1344946"/>
              <a:gd name="connsiteX23" fmla="*/ 1086153 w 1259311"/>
              <a:gd name="connsiteY23" fmla="*/ 1029818 h 1344946"/>
              <a:gd name="connsiteX24" fmla="*/ 1019478 w 1259311"/>
              <a:gd name="connsiteY24" fmla="*/ 1112368 h 1344946"/>
              <a:gd name="connsiteX25" fmla="*/ 944865 w 1259311"/>
              <a:gd name="connsiteY25" fmla="*/ 1182218 h 1344946"/>
              <a:gd name="connsiteX26" fmla="*/ 821040 w 1259311"/>
              <a:gd name="connsiteY26" fmla="*/ 1250481 h 1344946"/>
              <a:gd name="connsiteX27" fmla="*/ 760715 w 1259311"/>
              <a:gd name="connsiteY27" fmla="*/ 1298106 h 1344946"/>
              <a:gd name="connsiteX28" fmla="*/ 695628 w 1259311"/>
              <a:gd name="connsiteY28" fmla="*/ 1340968 h 1344946"/>
              <a:gd name="connsiteX29" fmla="*/ 570215 w 1259311"/>
              <a:gd name="connsiteY29" fmla="*/ 1334618 h 1344946"/>
              <a:gd name="connsiteX30" fmla="*/ 411465 w 1259311"/>
              <a:gd name="connsiteY30" fmla="*/ 1266356 h 1344946"/>
              <a:gd name="connsiteX31" fmla="*/ 354315 w 1259311"/>
              <a:gd name="connsiteY31" fmla="*/ 1248893 h 1344946"/>
              <a:gd name="connsiteX32" fmla="*/ 246365 w 1259311"/>
              <a:gd name="connsiteY32" fmla="*/ 1161581 h 1344946"/>
              <a:gd name="connsiteX33" fmla="*/ 140003 w 1259311"/>
              <a:gd name="connsiteY33" fmla="*/ 1044106 h 1344946"/>
              <a:gd name="connsiteX34" fmla="*/ 116190 w 1259311"/>
              <a:gd name="connsiteY34" fmla="*/ 1002831 h 1344946"/>
              <a:gd name="connsiteX35" fmla="*/ 106665 w 1259311"/>
              <a:gd name="connsiteY35" fmla="*/ 905993 h 1344946"/>
              <a:gd name="connsiteX36" fmla="*/ 93965 w 1259311"/>
              <a:gd name="connsiteY36" fmla="*/ 791693 h 1344946"/>
              <a:gd name="connsiteX37" fmla="*/ 90790 w 1259311"/>
              <a:gd name="connsiteY37" fmla="*/ 693268 h 1344946"/>
              <a:gd name="connsiteX38" fmla="*/ 144765 w 1259311"/>
              <a:gd name="connsiteY38" fmla="*/ 604368 h 1344946"/>
              <a:gd name="connsiteX39" fmla="*/ 120953 w 1259311"/>
              <a:gd name="connsiteY39" fmla="*/ 491656 h 134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59311" h="1344946">
                <a:moveTo>
                  <a:pt x="120953" y="491656"/>
                </a:moveTo>
                <a:cubicBezTo>
                  <a:pt x="107195" y="451704"/>
                  <a:pt x="82323" y="406196"/>
                  <a:pt x="62215" y="364656"/>
                </a:cubicBezTo>
                <a:cubicBezTo>
                  <a:pt x="42107" y="323116"/>
                  <a:pt x="3213" y="287133"/>
                  <a:pt x="303" y="242418"/>
                </a:cubicBezTo>
                <a:cubicBezTo>
                  <a:pt x="-2607" y="197703"/>
                  <a:pt x="15649" y="133145"/>
                  <a:pt x="44753" y="96368"/>
                </a:cubicBezTo>
                <a:cubicBezTo>
                  <a:pt x="73857" y="59591"/>
                  <a:pt x="127568" y="35779"/>
                  <a:pt x="174928" y="21756"/>
                </a:cubicBezTo>
                <a:cubicBezTo>
                  <a:pt x="222288" y="7733"/>
                  <a:pt x="286582" y="325"/>
                  <a:pt x="328915" y="12231"/>
                </a:cubicBezTo>
                <a:cubicBezTo>
                  <a:pt x="371248" y="24137"/>
                  <a:pt x="395326" y="62766"/>
                  <a:pt x="428928" y="93193"/>
                </a:cubicBezTo>
                <a:cubicBezTo>
                  <a:pt x="462530" y="123620"/>
                  <a:pt x="504599" y="168599"/>
                  <a:pt x="530528" y="194793"/>
                </a:cubicBezTo>
                <a:cubicBezTo>
                  <a:pt x="556457" y="220987"/>
                  <a:pt x="591647" y="214373"/>
                  <a:pt x="584503" y="250356"/>
                </a:cubicBezTo>
                <a:cubicBezTo>
                  <a:pt x="577359" y="286339"/>
                  <a:pt x="488459" y="379472"/>
                  <a:pt x="487665" y="410693"/>
                </a:cubicBezTo>
                <a:cubicBezTo>
                  <a:pt x="486871" y="441914"/>
                  <a:pt x="542963" y="448793"/>
                  <a:pt x="579740" y="437681"/>
                </a:cubicBezTo>
                <a:cubicBezTo>
                  <a:pt x="616517" y="426569"/>
                  <a:pt x="673668" y="378149"/>
                  <a:pt x="708328" y="344018"/>
                </a:cubicBezTo>
                <a:cubicBezTo>
                  <a:pt x="742989" y="309887"/>
                  <a:pt x="787703" y="232893"/>
                  <a:pt x="787703" y="232893"/>
                </a:cubicBezTo>
                <a:cubicBezTo>
                  <a:pt x="814691" y="195322"/>
                  <a:pt x="841414" y="152724"/>
                  <a:pt x="870253" y="118593"/>
                </a:cubicBezTo>
                <a:cubicBezTo>
                  <a:pt x="899092" y="84462"/>
                  <a:pt x="922905" y="47685"/>
                  <a:pt x="960740" y="28106"/>
                </a:cubicBezTo>
                <a:cubicBezTo>
                  <a:pt x="998575" y="8527"/>
                  <a:pt x="1052286" y="-3909"/>
                  <a:pt x="1097265" y="1118"/>
                </a:cubicBezTo>
                <a:cubicBezTo>
                  <a:pt x="1142244" y="6145"/>
                  <a:pt x="1203628" y="26253"/>
                  <a:pt x="1230615" y="58268"/>
                </a:cubicBezTo>
                <a:cubicBezTo>
                  <a:pt x="1257602" y="90283"/>
                  <a:pt x="1259984" y="149020"/>
                  <a:pt x="1259190" y="193206"/>
                </a:cubicBezTo>
                <a:cubicBezTo>
                  <a:pt x="1258396" y="237391"/>
                  <a:pt x="1241993" y="282900"/>
                  <a:pt x="1225853" y="323381"/>
                </a:cubicBezTo>
                <a:cubicBezTo>
                  <a:pt x="1209714" y="363862"/>
                  <a:pt x="1183255" y="405931"/>
                  <a:pt x="1162353" y="436093"/>
                </a:cubicBezTo>
                <a:cubicBezTo>
                  <a:pt x="1141451" y="466255"/>
                  <a:pt x="1102028" y="451175"/>
                  <a:pt x="1100440" y="504356"/>
                </a:cubicBezTo>
                <a:cubicBezTo>
                  <a:pt x="1098853" y="557537"/>
                  <a:pt x="1144891" y="684802"/>
                  <a:pt x="1152828" y="755181"/>
                </a:cubicBezTo>
                <a:cubicBezTo>
                  <a:pt x="1160765" y="825560"/>
                  <a:pt x="1159178" y="880858"/>
                  <a:pt x="1148065" y="926631"/>
                </a:cubicBezTo>
                <a:cubicBezTo>
                  <a:pt x="1136953" y="972404"/>
                  <a:pt x="1107584" y="998862"/>
                  <a:pt x="1086153" y="1029818"/>
                </a:cubicBezTo>
                <a:cubicBezTo>
                  <a:pt x="1064722" y="1060774"/>
                  <a:pt x="1043026" y="1086968"/>
                  <a:pt x="1019478" y="1112368"/>
                </a:cubicBezTo>
                <a:cubicBezTo>
                  <a:pt x="995930" y="1137768"/>
                  <a:pt x="977938" y="1159199"/>
                  <a:pt x="944865" y="1182218"/>
                </a:cubicBezTo>
                <a:cubicBezTo>
                  <a:pt x="911792" y="1205237"/>
                  <a:pt x="851732" y="1231166"/>
                  <a:pt x="821040" y="1250481"/>
                </a:cubicBezTo>
                <a:cubicBezTo>
                  <a:pt x="790348" y="1269796"/>
                  <a:pt x="781617" y="1283025"/>
                  <a:pt x="760715" y="1298106"/>
                </a:cubicBezTo>
                <a:cubicBezTo>
                  <a:pt x="739813" y="1313187"/>
                  <a:pt x="727378" y="1334883"/>
                  <a:pt x="695628" y="1340968"/>
                </a:cubicBezTo>
                <a:cubicBezTo>
                  <a:pt x="663878" y="1347053"/>
                  <a:pt x="617575" y="1347053"/>
                  <a:pt x="570215" y="1334618"/>
                </a:cubicBezTo>
                <a:cubicBezTo>
                  <a:pt x="522855" y="1322183"/>
                  <a:pt x="447448" y="1280643"/>
                  <a:pt x="411465" y="1266356"/>
                </a:cubicBezTo>
                <a:cubicBezTo>
                  <a:pt x="375482" y="1252069"/>
                  <a:pt x="381832" y="1266356"/>
                  <a:pt x="354315" y="1248893"/>
                </a:cubicBezTo>
                <a:cubicBezTo>
                  <a:pt x="326798" y="1231431"/>
                  <a:pt x="282084" y="1195712"/>
                  <a:pt x="246365" y="1161581"/>
                </a:cubicBezTo>
                <a:cubicBezTo>
                  <a:pt x="210646" y="1127450"/>
                  <a:pt x="161699" y="1070564"/>
                  <a:pt x="140003" y="1044106"/>
                </a:cubicBezTo>
                <a:cubicBezTo>
                  <a:pt x="118307" y="1017648"/>
                  <a:pt x="121746" y="1025850"/>
                  <a:pt x="116190" y="1002831"/>
                </a:cubicBezTo>
                <a:cubicBezTo>
                  <a:pt x="110634" y="979812"/>
                  <a:pt x="110369" y="941183"/>
                  <a:pt x="106665" y="905993"/>
                </a:cubicBezTo>
                <a:cubicBezTo>
                  <a:pt x="102961" y="870803"/>
                  <a:pt x="96611" y="827147"/>
                  <a:pt x="93965" y="791693"/>
                </a:cubicBezTo>
                <a:cubicBezTo>
                  <a:pt x="91319" y="756239"/>
                  <a:pt x="82323" y="724489"/>
                  <a:pt x="90790" y="693268"/>
                </a:cubicBezTo>
                <a:cubicBezTo>
                  <a:pt x="99257" y="662047"/>
                  <a:pt x="135240" y="631620"/>
                  <a:pt x="144765" y="604368"/>
                </a:cubicBezTo>
                <a:cubicBezTo>
                  <a:pt x="154290" y="577116"/>
                  <a:pt x="134711" y="531608"/>
                  <a:pt x="120953" y="491656"/>
                </a:cubicBezTo>
                <a:close/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4648200" y="2831068"/>
            <a:ext cx="2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Radiologist 1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4648200" y="6260068"/>
            <a:ext cx="2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Radiologist 1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57200" y="4495800"/>
            <a:ext cx="2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Contrast enhanced CT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 rot="16200000">
            <a:off x="2746838" y="3105835"/>
            <a:ext cx="2963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Whole </a:t>
            </a:r>
            <a:r>
              <a:rPr lang="en-GB" dirty="0" err="1" smtClean="0"/>
              <a:t>tumor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3D segmentation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92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Bildschirmpräsentation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batemann2</dc:creator>
  <cp:lastModifiedBy>Lucian Beer</cp:lastModifiedBy>
  <cp:revision>10</cp:revision>
  <dcterms:created xsi:type="dcterms:W3CDTF">2018-02-15T16:30:21Z</dcterms:created>
  <dcterms:modified xsi:type="dcterms:W3CDTF">2020-05-07T05:14:34Z</dcterms:modified>
</cp:coreProperties>
</file>